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582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747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55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74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9464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550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96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955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18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0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05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2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405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237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946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56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093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54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edellin.unal.edu.co/~coba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11990" y="0"/>
            <a:ext cx="5420497" cy="1661588"/>
          </a:xfrm>
        </p:spPr>
        <p:txBody>
          <a:bodyPr>
            <a:normAutofit fontScale="90000"/>
          </a:bodyPr>
          <a:lstStyle/>
          <a:p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IV Congreso Bayesiano de América Latina  </a:t>
            </a:r>
            <a:b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</a:br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COBAL 2015</a:t>
            </a:r>
            <a:endParaRPr lang="es-CO" sz="4000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5642" y="399054"/>
            <a:ext cx="11281558" cy="6280816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algn="l">
              <a:lnSpc>
                <a:spcPct val="110000"/>
              </a:lnSpc>
            </a:pPr>
            <a:r>
              <a:rPr lang="es-CO" sz="44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  <a:ea typeface="+mj-ea"/>
                <a:cs typeface="+mj-cs"/>
              </a:rPr>
              <a:t>             II Anuncio</a:t>
            </a:r>
          </a:p>
          <a:p>
            <a:pPr>
              <a:lnSpc>
                <a:spcPct val="110000"/>
              </a:lnSpc>
            </a:pPr>
            <a:endParaRPr lang="es-CO" sz="1300" dirty="0" smtClean="0"/>
          </a:p>
          <a:p>
            <a:pPr algn="just">
              <a:lnSpc>
                <a:spcPct val="11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Lugar: 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Tecnológico Metropolitano, Medellín-Colombia, </a:t>
            </a:r>
          </a:p>
          <a:p>
            <a:pPr algn="just">
              <a:lnSpc>
                <a:spcPct val="11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Fecha: 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1 - 4 de julio de 2015</a:t>
            </a:r>
          </a:p>
          <a:p>
            <a:pPr>
              <a:lnSpc>
                <a:spcPct val="110000"/>
              </a:lnSpc>
            </a:pPr>
            <a:endParaRPr lang="es-CO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s-C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Conferencistas internacionales confirmados. Todas las charlas se dictaran en Castellano o </a:t>
            </a:r>
            <a:r>
              <a:rPr lang="es-CO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Portugues</a:t>
            </a:r>
            <a:r>
              <a:rPr lang="es-CO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O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Gamerman</a:t>
            </a: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do Rio de Janeiro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Brasil</a:t>
            </a:r>
            <a:endParaRPr lang="es-CO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Elías Moreno, 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 de Granada - España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O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Hedibert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Lopes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INSPER 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s-CO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O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Eglee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Pérez,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Puerto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Rico, Rio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Piedras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-PR</a:t>
            </a:r>
            <a:endParaRPr lang="es-CO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Francisco </a:t>
            </a:r>
            <a:r>
              <a:rPr lang="es-CO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Louzada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 São Paulo 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s-CO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Andrés </a:t>
            </a:r>
            <a:r>
              <a:rPr lang="es-CO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Christen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Centro de Investigación en Matemáticas, 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CIMAT - México</a:t>
            </a:r>
          </a:p>
          <a:p>
            <a:pPr marL="342900" indent="-342900" algn="just">
              <a:lnSpc>
                <a:spcPct val="11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Abel Rodríguez,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California - USA.</a:t>
            </a:r>
          </a:p>
          <a:p>
            <a:pPr algn="just">
              <a:lnSpc>
                <a:spcPct val="110000"/>
              </a:lnSpc>
            </a:pPr>
            <a:endParaRPr lang="en-US" sz="19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FECHAS IMPORTANTES  (Deadline) 															</a:t>
            </a:r>
          </a:p>
          <a:p>
            <a:pPr algn="just">
              <a:lnSpc>
                <a:spcPct val="110000"/>
              </a:lnSpc>
            </a:pP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Envío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contribuciones a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comunicaciones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orales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poster: 20 de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2015.                      </a:t>
            </a:r>
          </a:p>
          <a:p>
            <a:pPr algn="just">
              <a:lnSpc>
                <a:spcPct val="110000"/>
              </a:lnSpc>
            </a:pP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Respuesta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tentativa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aceptación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 de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abril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2015</a:t>
            </a:r>
          </a:p>
          <a:p>
            <a:pPr algn="just">
              <a:lnSpc>
                <a:spcPct val="110000"/>
              </a:lnSpc>
            </a:pP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disponible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en: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http://www.medellin.unal.edu.co/~cobal/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COSTOS DE INSCRIPCIÓN:</a:t>
            </a:r>
          </a:p>
          <a:p>
            <a:pPr algn="just">
              <a:lnSpc>
                <a:spcPct val="110000"/>
              </a:lnSpc>
            </a:pP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Particular						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$ </a:t>
            </a:r>
            <a:r>
              <a:rPr lang="es-CO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300.000  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 $150)</a:t>
            </a:r>
          </a:p>
          <a:p>
            <a:pPr algn="just">
              <a:lnSpc>
                <a:spcPct val="110000"/>
              </a:lnSpc>
            </a:pPr>
            <a:r>
              <a:rPr lang="es-CO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Estudiantes de 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pregrado                          				$ </a:t>
            </a:r>
            <a:r>
              <a:rPr lang="es-CO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120.000 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(US $ 60)                                              Para los estudiantes de doctorado o graduados de doctorado en los últimos  tres años, se está</a:t>
            </a:r>
          </a:p>
          <a:p>
            <a:pPr algn="just">
              <a:lnSpc>
                <a:spcPct val="110000"/>
              </a:lnSpc>
            </a:pP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Estudiantes de postgrado </a:t>
            </a:r>
            <a:r>
              <a:rPr lang="es-CO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CO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160.000 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(US $ 80)                                               gestionando un apoyo parcial en base a las mejores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contribuciones completas 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sean sometidos al evento.</a:t>
            </a:r>
          </a:p>
          <a:p>
            <a:pPr algn="just">
              <a:lnSpc>
                <a:spcPct val="110000"/>
              </a:lnSpc>
            </a:pPr>
            <a:r>
              <a:rPr lang="es-CO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ISBA </a:t>
            </a:r>
            <a:r>
              <a:rPr lang="es-CO" sz="1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CO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					$ </a:t>
            </a:r>
            <a:r>
              <a:rPr lang="es-CO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250.000 </a:t>
            </a:r>
            <a:r>
              <a:rPr lang="es-CO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(US $ 125)                                             Se debe manifestar el interés en recibir dicho apoyo al momento de enviar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científico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Mayores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informes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en: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http://www.medellin.unal.edu.co/~cobal/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seleccionará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cuatro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mejores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trabajos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otorgar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es-CO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8568837" y="4004355"/>
            <a:ext cx="11464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AUSPICIADORES</a:t>
            </a:r>
            <a:endParaRPr lang="es-MX" sz="9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583" y="4235187"/>
            <a:ext cx="32289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7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</TotalTime>
  <Words>41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Faceta</vt:lpstr>
      <vt:lpstr>IV Congreso Bayesiano de América Latina   COBAL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COBAL 2015</dc:title>
  <dc:creator>Carlos Javier Barrera Causil</dc:creator>
  <cp:lastModifiedBy>Luis Alfonso Velez</cp:lastModifiedBy>
  <cp:revision>28</cp:revision>
  <dcterms:created xsi:type="dcterms:W3CDTF">2014-11-27T16:57:01Z</dcterms:created>
  <dcterms:modified xsi:type="dcterms:W3CDTF">2014-11-29T16:43:17Z</dcterms:modified>
</cp:coreProperties>
</file>