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58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47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5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74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9464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550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9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55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18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0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5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2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405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23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4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6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093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6DFA-C20B-4FB5-9B1A-9E94FCD726CC}" type="datetimeFigureOut">
              <a:rPr lang="es-CO" smtClean="0"/>
              <a:pPr/>
              <a:t>29/11/2014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6A4A43-D2C8-41CD-AB3E-7EA0F93E877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5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edellin.unal.edu.co/~coba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11990" y="0"/>
            <a:ext cx="5420497" cy="1661588"/>
          </a:xfrm>
        </p:spPr>
        <p:txBody>
          <a:bodyPr>
            <a:normAutofit fontScale="90000"/>
          </a:bodyPr>
          <a:lstStyle/>
          <a:p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IV </a:t>
            </a:r>
            <a:r>
              <a:rPr lang="es-CO" sz="4000" dirty="0" err="1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Latin</a:t>
            </a: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-American Meeting </a:t>
            </a:r>
            <a:r>
              <a:rPr lang="es-CO" sz="4000" dirty="0" err="1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on</a:t>
            </a: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s-CO" sz="4000" dirty="0" err="1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Bayesian</a:t>
            </a: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es-CO" sz="4000" dirty="0" err="1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Statistics</a:t>
            </a: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 </a:t>
            </a:r>
            <a:b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</a:b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IVCOBAL 2015</a:t>
            </a:r>
            <a:endParaRPr lang="es-CO" sz="4000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5642" y="399054"/>
            <a:ext cx="10909737" cy="6280816"/>
          </a:xfrm>
          <a:ln>
            <a:noFill/>
          </a:ln>
        </p:spPr>
        <p:txBody>
          <a:bodyPr>
            <a:normAutofit fontScale="47500" lnSpcReduction="20000"/>
          </a:bodyPr>
          <a:lstStyle/>
          <a:p>
            <a:pPr algn="l">
              <a:lnSpc>
                <a:spcPct val="110000"/>
              </a:lnSpc>
            </a:pPr>
            <a:r>
              <a:rPr lang="es-CO" sz="4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  <a:ea typeface="+mj-ea"/>
                <a:cs typeface="+mj-cs"/>
              </a:rPr>
              <a:t>            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  <a:ea typeface="+mj-ea"/>
                <a:cs typeface="+mj-cs"/>
              </a:rPr>
              <a:t>II Announcement</a:t>
            </a:r>
          </a:p>
          <a:p>
            <a:pPr>
              <a:lnSpc>
                <a:spcPct val="110000"/>
              </a:lnSpc>
            </a:pPr>
            <a:endParaRPr lang="en-US" sz="1300" dirty="0" smtClean="0"/>
          </a:p>
          <a:p>
            <a:pPr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Venue: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Tecnológico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Medellín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-Colombia, </a:t>
            </a:r>
          </a:p>
          <a:p>
            <a:pPr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1 - 4  July 2015</a:t>
            </a:r>
          </a:p>
          <a:p>
            <a:pPr>
              <a:lnSpc>
                <a:spcPct val="110000"/>
              </a:lnSpc>
            </a:pP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Confirmed invited Speakers. All the presentations  will be in either Spanish or Portuguese. </a:t>
            </a:r>
          </a:p>
          <a:p>
            <a:pPr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Gamerman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Federal do Rio de Janeiro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Elías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Moreno,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 Granada –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Hedibert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Lopes,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INSPER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Maria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Eglee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Pérez,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Puerto Rico, Rio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Piedras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-PR</a:t>
            </a: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Francisco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Louzada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 São Paulo -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Andrés Christen,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Centro de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Matemáticas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CIMAT - México</a:t>
            </a:r>
          </a:p>
          <a:p>
            <a:pPr marL="342900" indent="-342900" algn="just">
              <a:lnSpc>
                <a:spcPct val="11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Abel Rodríguez,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 - USA.</a:t>
            </a:r>
          </a:p>
          <a:p>
            <a:pPr algn="just">
              <a:lnSpc>
                <a:spcPct val="110000"/>
              </a:lnSpc>
            </a:pPr>
            <a:endParaRPr lang="en-US" sz="19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DATES  (Deadline) 															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 for Abstracts for oral contributions and posters: March 20,  2015.                      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Tentative  acceptance response: April 3, 2015.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available in :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http://www.medellin.unal.edu.co/~cobal/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Costs: 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$ 300.000  (US $150)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Students                          				$ 120.000  (US $ 60)                                    </a:t>
            </a:r>
            <a:r>
              <a:rPr lang="en-US" sz="17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PhD students and recent PhD graduates (last three years) we are asking for partial support, for the 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Students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					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$ 160.000  (US $ 80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four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complete contributions submitted to the Scientific Committee.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ISBA Members                        					$ 250.000  (US $ 125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The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applicants should show their interest in the competition at the moment of submitting the contribution</a:t>
            </a:r>
          </a:p>
          <a:p>
            <a:pPr algn="just">
              <a:lnSpc>
                <a:spcPct val="110000"/>
              </a:lnSpc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visit: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http://www.medellin.unal.edu.co/~cobal/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</a:t>
            </a:r>
          </a:p>
          <a:p>
            <a:pPr algn="just"/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s-C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583" y="4235187"/>
            <a:ext cx="32289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384</TotalTime>
  <Words>51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IV Latin-American Meeting on Bayesian Statistics   IVCOBAL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COBAL 2015</dc:title>
  <dc:creator>Carlos Javier Barrera Causil</dc:creator>
  <cp:lastModifiedBy>Luis Alfonso Velez</cp:lastModifiedBy>
  <cp:revision>30</cp:revision>
  <dcterms:created xsi:type="dcterms:W3CDTF">2014-11-27T16:57:01Z</dcterms:created>
  <dcterms:modified xsi:type="dcterms:W3CDTF">2014-11-29T16:44:06Z</dcterms:modified>
</cp:coreProperties>
</file>