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E8DE-53CB-4A2B-B397-8DA23159C281}" type="datetimeFigureOut">
              <a:rPr lang="pt-BR" smtClean="0"/>
              <a:pPr/>
              <a:t>10/10/2016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667E0-553E-4687-9311-EF1E8B9FDD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ALMAP BBDO </a:t>
            </a:r>
            <a:br>
              <a:rPr lang="en-GB" sz="2400" dirty="0" smtClean="0"/>
            </a:br>
            <a:r>
              <a:rPr lang="pt-BR" sz="2400" dirty="0" smtClean="0"/>
              <a:t>Business Intelligente | Accountability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315"/>
            <a:ext cx="8634445" cy="528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ALMAP BBDO  Business Intelligente | Accountability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ALMAP BBDO  SOCIAL MEDIA INTERSHIP</dc:title>
  <dc:creator>luiza.martino</dc:creator>
  <cp:lastModifiedBy>luiza.martino</cp:lastModifiedBy>
  <cp:revision>5</cp:revision>
  <dcterms:created xsi:type="dcterms:W3CDTF">2016-08-25T19:07:08Z</dcterms:created>
  <dcterms:modified xsi:type="dcterms:W3CDTF">2016-10-10T17:29:22Z</dcterms:modified>
</cp:coreProperties>
</file>