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9DF-7249-E744-AA2B-833089A2E088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A343-3BC4-5D47-BC5B-E92CCEA4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1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9DF-7249-E744-AA2B-833089A2E088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A343-3BC4-5D47-BC5B-E92CCEA4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9DF-7249-E744-AA2B-833089A2E088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A343-3BC4-5D47-BC5B-E92CCEA4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5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9DF-7249-E744-AA2B-833089A2E088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A343-3BC4-5D47-BC5B-E92CCEA4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9DF-7249-E744-AA2B-833089A2E088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A343-3BC4-5D47-BC5B-E92CCEA4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76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9DF-7249-E744-AA2B-833089A2E088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A343-3BC4-5D47-BC5B-E92CCEA4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0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9DF-7249-E744-AA2B-833089A2E088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A343-3BC4-5D47-BC5B-E92CCEA4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0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9DF-7249-E744-AA2B-833089A2E088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A343-3BC4-5D47-BC5B-E92CCEA4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9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9DF-7249-E744-AA2B-833089A2E088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A343-3BC4-5D47-BC5B-E92CCEA4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9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9DF-7249-E744-AA2B-833089A2E088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A343-3BC4-5D47-BC5B-E92CCEA4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92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09DF-7249-E744-AA2B-833089A2E088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A343-3BC4-5D47-BC5B-E92CCEA4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7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809DF-7249-E744-AA2B-833089A2E088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8A343-3BC4-5D47-BC5B-E92CCEA42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0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hyperlink" Target="https://livestream.com/insper/Workshop-on-big-Dat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0113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Statistics, Data Science and Decision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7" name="AutoShape 6" descr="blob:https://web.whatsapp.com/e804b0a3-b9d4-4df2-8967-816c6a1d6c48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387" y="900113"/>
            <a:ext cx="6677025" cy="500776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934670"/>
            <a:ext cx="52341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Workshop on big Data, big noise and big </a:t>
            </a:r>
            <a:r>
              <a:rPr lang="en-US" dirty="0" smtClean="0"/>
              <a:t>statistics</a:t>
            </a:r>
          </a:p>
          <a:p>
            <a:r>
              <a:rPr lang="en-US" dirty="0" smtClean="0"/>
              <a:t>November 2015</a:t>
            </a:r>
          </a:p>
          <a:p>
            <a:r>
              <a:rPr lang="en-US" dirty="0" smtClean="0">
                <a:hlinkClick r:id="rId3"/>
              </a:rPr>
              <a:t>https://livestream.com/insper/Workshop-on-big-Data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5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Statistics, Data Science and Decision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Statistics, Data Science and Decision</dc:title>
  <dc:creator>Microsoft Office User</dc:creator>
  <cp:lastModifiedBy>Microsoft Office User</cp:lastModifiedBy>
  <cp:revision>1</cp:revision>
  <dcterms:created xsi:type="dcterms:W3CDTF">2019-10-17T20:51:58Z</dcterms:created>
  <dcterms:modified xsi:type="dcterms:W3CDTF">2019-10-17T21:00:06Z</dcterms:modified>
</cp:coreProperties>
</file>